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 id="381" r:id="rId126"/>
    <p:sldId id="382" r:id="rId12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100" d="100"/>
          <a:sy n="100" d="100"/>
        </p:scale>
        <p:origin x="968" y="-23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26.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smtClean="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smtClean="0"/>
              <a:t>这些层中，</a:t>
            </a:r>
            <a:r>
              <a:rPr kumimoji="1" lang="en-US" altLang="zh-CN" dirty="0" smtClean="0"/>
              <a:t>Vendor</a:t>
            </a:r>
            <a:r>
              <a:rPr kumimoji="1" lang="zh-CN" altLang="en-US" dirty="0" smtClean="0"/>
              <a:t>根据自己需要添加东西；</a:t>
            </a:r>
            <a:endParaRPr kumimoji="1" lang="en-US" altLang="zh-CN" dirty="0" smtClean="0"/>
          </a:p>
          <a:p>
            <a:r>
              <a:rPr kumimoji="1" lang="en-US" altLang="zh-CN" dirty="0" smtClean="0"/>
              <a:t>e.g., </a:t>
            </a:r>
            <a:r>
              <a:rPr kumimoji="1" lang="zh-CN" altLang="en-US" dirty="0" smtClean="0"/>
              <a:t>添加自己的</a:t>
            </a:r>
            <a:r>
              <a:rPr kumimoji="1" lang="en-US" altLang="zh-CN" dirty="0" smtClean="0"/>
              <a:t>Native App</a:t>
            </a:r>
            <a:r>
              <a:rPr kumimoji="1" lang="zh-CN" altLang="en-US" dirty="0" smtClean="0"/>
              <a:t>（但要遵守一些规矩）</a:t>
            </a:r>
            <a:endParaRPr kumimoji="1" lang="en-US" altLang="zh-CN" dirty="0" smtClean="0"/>
          </a:p>
          <a:p>
            <a:r>
              <a:rPr kumimoji="1" lang="zh-CN" altLang="en-US" dirty="0" smtClean="0"/>
              <a:t>同时有些东西一定不能动！（比如说</a:t>
            </a:r>
            <a:r>
              <a:rPr kumimoji="1" lang="en-US" altLang="zh-CN" dirty="0" smtClean="0"/>
              <a:t>Google</a:t>
            </a:r>
            <a:r>
              <a:rPr lang="zh-CN" altLang="en-US" dirty="0"/>
              <a:t>做</a:t>
            </a:r>
            <a:r>
              <a:rPr lang="zh-CN" altLang="en-US" dirty="0" smtClean="0"/>
              <a:t>的一些</a:t>
            </a:r>
            <a:r>
              <a:rPr lang="en-US" altLang="zh-CN" dirty="0" smtClean="0"/>
              <a:t>Server</a:t>
            </a:r>
            <a:r>
              <a:rPr kumimoji="1" lang="zh-CN" altLang="en-US" dirty="0" smtClean="0"/>
              <a:t>）</a:t>
            </a:r>
            <a:endParaRPr kumimoji="1" lang="en-US" altLang="zh-CN" dirty="0" smtClean="0"/>
          </a:p>
          <a:p>
            <a:r>
              <a:rPr lang="en-US" altLang="ja-JP" dirty="0" smtClean="0"/>
              <a:t>HAL</a:t>
            </a:r>
            <a:r>
              <a:rPr lang="zh-CN" altLang="en-US" dirty="0" smtClean="0"/>
              <a:t>一定是要</a:t>
            </a:r>
            <a:r>
              <a:rPr lang="en-US" altLang="zh-CN" dirty="0" smtClean="0"/>
              <a:t>Vendor</a:t>
            </a:r>
            <a:r>
              <a:rPr lang="zh-CN" altLang="en-US" dirty="0" smtClean="0"/>
              <a:t>自己实装的</a:t>
            </a:r>
            <a:endParaRPr lang="en-US" altLang="zh-CN" dirty="0" smtClean="0"/>
          </a:p>
          <a:p>
            <a:r>
              <a:rPr kumimoji="1" lang="en-US" altLang="zh-CN" dirty="0" smtClean="0"/>
              <a:t>Vendor</a:t>
            </a:r>
            <a:r>
              <a:rPr kumimoji="1" lang="zh-CN" altLang="en-US" dirty="0" smtClean="0"/>
              <a:t>不能自己加</a:t>
            </a:r>
            <a:r>
              <a:rPr kumimoji="1" lang="en-US" altLang="zh-CN" dirty="0" err="1" smtClean="0"/>
              <a:t>ServiceManager</a:t>
            </a:r>
            <a:r>
              <a:rPr lang="zh-CN" altLang="en-US" dirty="0" smtClean="0"/>
              <a:t>，只能加</a:t>
            </a:r>
            <a:r>
              <a:rPr lang="en-US" altLang="zh-CN" dirty="0" err="1" smtClean="0"/>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smtClean="0"/>
              <a:t>From Panasonic’s point of view,</a:t>
            </a:r>
          </a:p>
          <a:p>
            <a:r>
              <a:rPr lang="en-US" altLang="ja-JP" dirty="0" smtClean="0"/>
              <a:t>There are 3 players,</a:t>
            </a:r>
          </a:p>
          <a:p>
            <a:pPr marL="285750" indent="-285750">
              <a:buFont typeface="Arial" panose="020B0604020202020204" pitchFamily="34" charset="0"/>
              <a:buChar char="•"/>
            </a:pPr>
            <a:r>
              <a:rPr kumimoji="1" lang="en-US" altLang="ja-JP" dirty="0" smtClean="0"/>
              <a:t>Qualcomm</a:t>
            </a:r>
          </a:p>
          <a:p>
            <a:pPr marL="285750" indent="-285750">
              <a:buFont typeface="Arial" panose="020B0604020202020204" pitchFamily="34" charset="0"/>
              <a:buChar char="•"/>
            </a:pPr>
            <a:r>
              <a:rPr lang="en-US" altLang="ja-JP" dirty="0" smtClean="0"/>
              <a:t>(Inside Pana) common-pf team</a:t>
            </a:r>
          </a:p>
          <a:p>
            <a:pPr marL="285750" indent="-285750">
              <a:buFont typeface="Arial" panose="020B0604020202020204" pitchFamily="34" charset="0"/>
              <a:buChar char="•"/>
            </a:pPr>
            <a:r>
              <a:rPr kumimoji="1" lang="en-US" altLang="ja-JP" dirty="0" smtClean="0"/>
              <a:t>(Inside Pana) Product team (e.g., </a:t>
            </a:r>
            <a:r>
              <a:rPr kumimoji="1" lang="en-US" altLang="ja-JP" dirty="0" err="1" smtClean="0"/>
              <a:t>RearSeatEntertainment</a:t>
            </a:r>
            <a:r>
              <a:rPr kumimoji="1" lang="en-US" altLang="ja-JP" dirty="0" smtClean="0"/>
              <a:t> </a:t>
            </a:r>
            <a:r>
              <a:rPr kumimoji="1" lang="en-US" altLang="ja-JP" dirty="0" err="1" smtClean="0"/>
              <a:t>tesm</a:t>
            </a:r>
            <a:r>
              <a:rPr kumimoji="1" lang="en-US" altLang="ja-JP" dirty="0" smtClean="0"/>
              <a:t>)</a:t>
            </a:r>
          </a:p>
          <a:p>
            <a:r>
              <a:rPr kumimoji="1" lang="zh-CN" altLang="en-US" dirty="0" smtClean="0"/>
              <a:t>我是</a:t>
            </a:r>
            <a:r>
              <a:rPr kumimoji="1" lang="en-US" altLang="zh-CN" dirty="0" smtClean="0"/>
              <a:t>Product team</a:t>
            </a:r>
            <a:r>
              <a:rPr kumimoji="1" lang="zh-CN" altLang="en-US" dirty="0" smtClean="0"/>
              <a:t>，首先</a:t>
            </a:r>
            <a:r>
              <a:rPr kumimoji="1" lang="en-US" altLang="zh-CN" dirty="0" smtClean="0"/>
              <a:t>Qualcomm</a:t>
            </a:r>
            <a:r>
              <a:rPr kumimoji="1" lang="zh-CN" altLang="en-US" dirty="0" smtClean="0"/>
              <a:t>和</a:t>
            </a:r>
            <a:r>
              <a:rPr kumimoji="1" lang="en-US" altLang="zh-CN" dirty="0" smtClean="0"/>
              <a:t>Google</a:t>
            </a:r>
            <a:r>
              <a:rPr kumimoji="1" lang="zh-CN" altLang="en-US" dirty="0" smtClean="0"/>
              <a:t>合作，</a:t>
            </a:r>
            <a:r>
              <a:rPr kumimoji="1" lang="en-US" altLang="zh-CN" dirty="0" smtClean="0"/>
              <a:t>Qualcomm release</a:t>
            </a:r>
            <a:r>
              <a:rPr kumimoji="1" lang="zh-CN" altLang="en-US" dirty="0" smtClean="0"/>
              <a:t>能在他们家</a:t>
            </a:r>
            <a:r>
              <a:rPr kumimoji="1" lang="en-US" altLang="zh-CN" dirty="0" smtClean="0"/>
              <a:t>Chip</a:t>
            </a:r>
            <a:r>
              <a:rPr kumimoji="1" lang="zh-CN" altLang="en-US" dirty="0" smtClean="0"/>
              <a:t>上跑的</a:t>
            </a:r>
            <a:r>
              <a:rPr kumimoji="1" lang="en-US" altLang="zh-CN" dirty="0" smtClean="0"/>
              <a:t>Android</a:t>
            </a:r>
          </a:p>
          <a:p>
            <a:r>
              <a:rPr lang="zh-CN" altLang="en-US" dirty="0"/>
              <a:t>然</a:t>
            </a:r>
            <a:r>
              <a:rPr lang="zh-CN" altLang="en-US" dirty="0" smtClean="0"/>
              <a:t>后</a:t>
            </a:r>
            <a:r>
              <a:rPr lang="en-US" altLang="zh-CN" dirty="0" smtClean="0"/>
              <a:t>common-pf team</a:t>
            </a:r>
            <a:r>
              <a:rPr lang="zh-CN" altLang="en-US" dirty="0" smtClean="0"/>
              <a:t>和</a:t>
            </a:r>
            <a:r>
              <a:rPr lang="en-US" altLang="zh-CN" dirty="0" smtClean="0"/>
              <a:t>Qualcomm</a:t>
            </a:r>
            <a:r>
              <a:rPr lang="zh-CN" altLang="en-US" dirty="0" smtClean="0"/>
              <a:t>合作，拿到上面的</a:t>
            </a:r>
            <a:r>
              <a:rPr lang="en-US" altLang="zh-CN" dirty="0" smtClean="0"/>
              <a:t>Android Release</a:t>
            </a:r>
            <a:r>
              <a:rPr lang="zh-CN" altLang="en-US" dirty="0" smtClean="0"/>
              <a:t>，加一些</a:t>
            </a:r>
            <a:r>
              <a:rPr lang="en-US" altLang="zh-CN" dirty="0" smtClean="0"/>
              <a:t>Panasonic</a:t>
            </a:r>
            <a:r>
              <a:rPr lang="zh-CN" altLang="en-US" dirty="0" smtClean="0"/>
              <a:t>自己的东西，</a:t>
            </a:r>
            <a:r>
              <a:rPr lang="en-US" altLang="zh-CN" dirty="0" smtClean="0"/>
              <a:t>release</a:t>
            </a:r>
          </a:p>
          <a:p>
            <a:r>
              <a:rPr kumimoji="1" lang="zh-CN" altLang="en-US" dirty="0" smtClean="0"/>
              <a:t>最后</a:t>
            </a:r>
            <a:r>
              <a:rPr kumimoji="1" lang="en-US" altLang="zh-CN" dirty="0" smtClean="0"/>
              <a:t>Product</a:t>
            </a:r>
            <a:r>
              <a:rPr kumimoji="1" lang="zh-CN" altLang="en-US" dirty="0" smtClean="0"/>
              <a:t>和</a:t>
            </a:r>
            <a:r>
              <a:rPr kumimoji="1" lang="en-US" altLang="zh-CN" dirty="0" smtClean="0"/>
              <a:t>common-pf</a:t>
            </a:r>
            <a:r>
              <a:rPr kumimoji="1" lang="zh-CN" altLang="en-US" dirty="0" smtClean="0"/>
              <a:t>合作，拿到</a:t>
            </a:r>
            <a:r>
              <a:rPr kumimoji="1" lang="en-US" altLang="zh-CN" dirty="0" smtClean="0"/>
              <a:t>release</a:t>
            </a:r>
            <a:r>
              <a:rPr kumimoji="1" lang="zh-CN" altLang="en-US" dirty="0" smtClean="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smtClean="0">
                <a:solidFill>
                  <a:srgbClr val="FF0000"/>
                </a:solidFill>
                <a:latin typeface="Times" charset="0"/>
              </a:rPr>
              <a:t>DAC</a:t>
            </a:r>
            <a:r>
              <a:rPr lang="zh-CN" altLang="en-US" b="1" dirty="0" smtClean="0">
                <a:solidFill>
                  <a:srgbClr val="FF0000"/>
                </a:solidFill>
                <a:latin typeface="Times" charset="0"/>
              </a:rPr>
              <a:t>是给人权限，</a:t>
            </a:r>
            <a:r>
              <a:rPr lang="en-US" altLang="zh-CN" b="1" dirty="0" smtClean="0">
                <a:solidFill>
                  <a:srgbClr val="FF0000"/>
                </a:solidFill>
                <a:latin typeface="Times" charset="0"/>
              </a:rPr>
              <a:t>MAC</a:t>
            </a:r>
            <a:r>
              <a:rPr lang="zh-CN" altLang="en-US" b="1" dirty="0" smtClean="0">
                <a:solidFill>
                  <a:srgbClr val="FF0000"/>
                </a:solidFill>
                <a:latin typeface="Times" charset="0"/>
              </a:rPr>
              <a:t>是给</a:t>
            </a:r>
            <a:r>
              <a:rPr lang="en-US" altLang="zh-CN" b="1" dirty="0" smtClean="0">
                <a:solidFill>
                  <a:srgbClr val="FF0000"/>
                </a:solidFill>
                <a:latin typeface="Times" charset="0"/>
              </a:rPr>
              <a:t>program</a:t>
            </a:r>
            <a:r>
              <a:rPr lang="zh-CN" altLang="en-US" b="1" dirty="0" smtClean="0">
                <a:solidFill>
                  <a:srgbClr val="FF0000"/>
                </a:solidFill>
                <a:latin typeface="Times" charset="0"/>
              </a:rPr>
              <a:t>权限；</a:t>
            </a:r>
            <a:r>
              <a:rPr lang="en-US" altLang="zh-CN" b="1" dirty="0" smtClean="0">
                <a:solidFill>
                  <a:srgbClr val="FF0000"/>
                </a:solidFill>
                <a:latin typeface="Times" charset="0"/>
              </a:rPr>
              <a:t>DAC</a:t>
            </a:r>
            <a:r>
              <a:rPr lang="zh-CN" altLang="en-US" b="1" dirty="0" smtClean="0">
                <a:solidFill>
                  <a:srgbClr val="FF0000"/>
                </a:solidFill>
                <a:latin typeface="Times" charset="0"/>
              </a:rPr>
              <a:t>不好是因为相信人，也相信了人执行的</a:t>
            </a:r>
            <a:r>
              <a:rPr lang="en-US" altLang="zh-CN" b="1" smtClean="0">
                <a:solidFill>
                  <a:srgbClr val="FF0000"/>
                </a:solidFill>
                <a:latin typeface="Times" charset="0"/>
              </a:rPr>
              <a:t>program</a:t>
            </a:r>
            <a:endParaRPr lang="en-US" b="1" i="0" dirty="0" smtClean="0">
              <a:solidFill>
                <a:srgbClr val="FF0000"/>
              </a:solidFill>
              <a:effectLst/>
              <a:latin typeface="Times" charset="0"/>
            </a:endParaRPr>
          </a:p>
          <a:p>
            <a:r>
              <a:rPr lang="en-US" b="1" i="0" dirty="0" smtClean="0">
                <a:solidFill>
                  <a:srgbClr val="FF0000"/>
                </a:solidFill>
                <a:effectLst/>
                <a:latin typeface="Times" charset="0"/>
              </a:rPr>
              <a:t>DA</a:t>
            </a:r>
            <a:r>
              <a:rPr lang="en-US" altLang="zh-CN" b="1" i="0" dirty="0" smtClean="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53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smtClean="0">
                <a:solidFill>
                  <a:srgbClr val="FF0000"/>
                </a:solidFill>
              </a:rPr>
              <a:t>BucketSort</a:t>
            </a:r>
            <a:r>
              <a:rPr kumimoji="1" lang="zh-CN" altLang="en-US" b="1" dirty="0" smtClean="0">
                <a:solidFill>
                  <a:srgbClr val="FF0000"/>
                </a:solidFill>
              </a:rPr>
              <a:t>不足</a:t>
            </a:r>
            <a:endParaRPr kumimoji="1" lang="en-US" altLang="zh-CN" b="1" dirty="0" smtClean="0">
              <a:solidFill>
                <a:srgbClr val="FF0000"/>
              </a:solidFill>
            </a:endParaRPr>
          </a:p>
          <a:p>
            <a:r>
              <a:rPr lang="zh-CN" altLang="en-US" dirty="0" smtClean="0"/>
              <a:t>只能在</a:t>
            </a:r>
            <a:r>
              <a:rPr lang="en-US" altLang="zh-CN" dirty="0" smtClean="0"/>
              <a:t>input</a:t>
            </a:r>
            <a:r>
              <a:rPr lang="zh-CN" altLang="en-US" dirty="0" smtClean="0"/>
              <a:t>所有元素都在某个区间时有效（比如都在</a:t>
            </a:r>
            <a:r>
              <a:rPr lang="en-US" altLang="zh-CN" dirty="0" smtClean="0"/>
              <a:t>0.0~1.0</a:t>
            </a:r>
            <a:r>
              <a:rPr lang="zh-CN" altLang="en-US" dirty="0" smtClean="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smtClean="0"/>
              <a:t>还有</a:t>
            </a:r>
            <a:r>
              <a:rPr lang="en-US" altLang="zh-CN" dirty="0" smtClean="0"/>
              <a:t>map</a:t>
            </a:r>
            <a:r>
              <a:rPr lang="zh-CN" altLang="en-US" dirty="0" smtClean="0"/>
              <a:t>构造，这个和</a:t>
            </a:r>
            <a:r>
              <a:rPr lang="en-US" altLang="zh-CN" dirty="0" err="1" smtClean="0"/>
              <a:t>Unordered_map</a:t>
            </a:r>
            <a:r>
              <a:rPr lang="zh-CN" altLang="en-US" dirty="0" smtClean="0"/>
              <a:t>表面上一样，只是内部来讲</a:t>
            </a:r>
            <a:r>
              <a:rPr lang="en-US" altLang="zh-CN" dirty="0" smtClean="0"/>
              <a:t>map</a:t>
            </a:r>
            <a:r>
              <a:rPr lang="zh-CN" altLang="en-US" dirty="0" smtClean="0"/>
              <a:t>是</a:t>
            </a:r>
            <a:r>
              <a:rPr lang="en-US" altLang="zh-CN" dirty="0" smtClean="0"/>
              <a:t>tree</a:t>
            </a:r>
            <a:r>
              <a:rPr lang="zh-CN" altLang="en-US" dirty="0" smtClean="0"/>
              <a:t>实现，</a:t>
            </a:r>
            <a:r>
              <a:rPr lang="en-US" altLang="zh-CN" dirty="0" err="1" smtClean="0"/>
              <a:t>unordered_map</a:t>
            </a:r>
            <a:r>
              <a:rPr lang="zh-CN" altLang="en-US" dirty="0" smtClean="0"/>
              <a:t>是</a:t>
            </a:r>
            <a:r>
              <a:rPr lang="en-US" altLang="zh-CN" dirty="0" smtClean="0"/>
              <a:t>Hash</a:t>
            </a:r>
            <a:r>
              <a:rPr lang="zh-CN" altLang="en-US" dirty="0" smtClean="0"/>
              <a:t>表实现</a:t>
            </a:r>
            <a:endParaRPr kumimoji="1" lang="ja-JP" altLang="en-US" dirty="0"/>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smtClean="0">
                <a:solidFill>
                  <a:srgbClr val="FF0000"/>
                </a:solidFill>
              </a:rPr>
              <a:t>5W1H</a:t>
            </a:r>
            <a:r>
              <a:rPr kumimoji="1" lang="en-US" altLang="ja-JP" dirty="0" smtClean="0"/>
              <a:t>(</a:t>
            </a:r>
            <a:r>
              <a:rPr kumimoji="1" lang="zh-CN" altLang="en-US" dirty="0" smtClean="0"/>
              <a:t>给</a:t>
            </a:r>
            <a:r>
              <a:rPr kumimoji="1" lang="en-US" altLang="zh-CN" dirty="0" smtClean="0"/>
              <a:t>Toyota</a:t>
            </a:r>
            <a:r>
              <a:rPr kumimoji="1" lang="zh-CN" altLang="en-US" dirty="0" smtClean="0"/>
              <a:t>作报告的时候经常用到</a:t>
            </a:r>
            <a:r>
              <a:rPr kumimoji="1" lang="en-US" altLang="ja-JP" dirty="0" smtClean="0"/>
              <a:t>)</a:t>
            </a:r>
          </a:p>
          <a:p>
            <a:pPr marL="285750" indent="-285750">
              <a:buFont typeface="Arial" panose="020B0604020202020204" pitchFamily="34" charset="0"/>
              <a:buChar char="•"/>
            </a:pPr>
            <a:r>
              <a:rPr lang="en-US" altLang="ja-JP" dirty="0" smtClean="0"/>
              <a:t>Who</a:t>
            </a:r>
          </a:p>
          <a:p>
            <a:pPr marL="285750" indent="-285750">
              <a:buFont typeface="Arial" panose="020B0604020202020204" pitchFamily="34" charset="0"/>
              <a:buChar char="•"/>
            </a:pPr>
            <a:r>
              <a:rPr kumimoji="1" lang="en-US" altLang="ja-JP" dirty="0" smtClean="0"/>
              <a:t>When</a:t>
            </a:r>
          </a:p>
          <a:p>
            <a:pPr marL="285750" indent="-285750">
              <a:buFont typeface="Arial" panose="020B0604020202020204" pitchFamily="34" charset="0"/>
              <a:buChar char="•"/>
            </a:pPr>
            <a:r>
              <a:rPr lang="en-US" altLang="ja-JP" dirty="0" smtClean="0"/>
              <a:t>Where</a:t>
            </a:r>
          </a:p>
          <a:p>
            <a:pPr marL="285750" indent="-285750">
              <a:buFont typeface="Arial" panose="020B0604020202020204" pitchFamily="34" charset="0"/>
              <a:buChar char="•"/>
            </a:pPr>
            <a:r>
              <a:rPr kumimoji="1" lang="en-US" altLang="ja-JP" dirty="0" smtClean="0"/>
              <a:t>What</a:t>
            </a:r>
          </a:p>
          <a:p>
            <a:pPr marL="285750" indent="-285750">
              <a:buFont typeface="Arial" panose="020B0604020202020204" pitchFamily="34" charset="0"/>
              <a:buChar char="•"/>
            </a:pPr>
            <a:r>
              <a:rPr lang="en-US" altLang="ja-JP" dirty="0" smtClean="0"/>
              <a:t>Why</a:t>
            </a:r>
          </a:p>
          <a:p>
            <a:pPr marL="285750" indent="-285750">
              <a:buFont typeface="Arial" panose="020B0604020202020204" pitchFamily="34" charset="0"/>
              <a:buChar char="•"/>
            </a:pPr>
            <a:r>
              <a:rPr kumimoji="1" lang="en-US" altLang="ja-JP" dirty="0" smtClean="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smtClean="0">
                <a:solidFill>
                  <a:srgbClr val="FF0000"/>
                </a:solidFill>
              </a:rPr>
              <a:t>HTML</a:t>
            </a:r>
            <a:r>
              <a:rPr kumimoji="1" lang="en-US" altLang="ja-JP" dirty="0" smtClean="0"/>
              <a:t> (</a:t>
            </a:r>
            <a:r>
              <a:rPr lang="en-US" altLang="ja-JP" dirty="0"/>
              <a:t>Hyper Text Markup Language</a:t>
            </a:r>
            <a:r>
              <a:rPr kumimoji="1" lang="en-US" altLang="ja-JP" dirty="0" smtClean="0"/>
              <a:t>)</a:t>
            </a:r>
          </a:p>
          <a:p>
            <a:pPr marL="285750" indent="-285750">
              <a:buFont typeface="Arial" panose="020B0604020202020204" pitchFamily="34" charset="0"/>
              <a:buChar char="•"/>
            </a:pPr>
            <a:r>
              <a:rPr lang="zh-CN" altLang="en-US" dirty="0" smtClean="0"/>
              <a:t>很多网页看其</a:t>
            </a:r>
            <a:r>
              <a:rPr lang="en-US" altLang="zh-CN" dirty="0" smtClean="0"/>
              <a:t>source code</a:t>
            </a:r>
            <a:r>
              <a:rPr lang="zh-CN" altLang="en-US" dirty="0" smtClean="0"/>
              <a:t>，就是</a:t>
            </a:r>
            <a:r>
              <a:rPr lang="en-US" altLang="zh-CN" dirty="0" smtClean="0"/>
              <a:t>HTML</a:t>
            </a:r>
            <a:r>
              <a:rPr lang="zh-CN" altLang="en-US" dirty="0" smtClean="0"/>
              <a:t>写的</a:t>
            </a:r>
            <a:endParaRPr lang="en-US" altLang="zh-CN" dirty="0" smtClean="0"/>
          </a:p>
          <a:p>
            <a:endParaRPr kumimoji="1" lang="en-US" altLang="ja-JP" dirty="0"/>
          </a:p>
          <a:p>
            <a:r>
              <a:rPr lang="en-US" altLang="ja-JP" b="1" dirty="0" smtClean="0">
                <a:solidFill>
                  <a:srgbClr val="FF0000"/>
                </a:solidFill>
              </a:rPr>
              <a:t>CSS</a:t>
            </a:r>
            <a:r>
              <a:rPr lang="en-US" altLang="ja-JP" dirty="0"/>
              <a:t> </a:t>
            </a:r>
            <a:r>
              <a:rPr lang="en-US" altLang="ja-JP" dirty="0" smtClean="0"/>
              <a:t>(Cascading </a:t>
            </a:r>
            <a:r>
              <a:rPr lang="en-US" altLang="ja-JP" dirty="0"/>
              <a:t>Style </a:t>
            </a:r>
            <a:r>
              <a:rPr lang="en-US" altLang="ja-JP" dirty="0" smtClean="0"/>
              <a:t>Sheets)</a:t>
            </a:r>
          </a:p>
          <a:p>
            <a:endParaRPr kumimoji="1" lang="en-US" altLang="ja-JP" dirty="0"/>
          </a:p>
          <a:p>
            <a:r>
              <a:rPr lang="zh-CN" altLang="en-US" dirty="0" smtClean="0"/>
              <a:t>总体来讲，一个网站应该由</a:t>
            </a:r>
            <a:endParaRPr lang="en-US" altLang="zh-CN" dirty="0" smtClean="0"/>
          </a:p>
          <a:p>
            <a:pPr marL="285750" indent="-285750">
              <a:buFont typeface="Arial" panose="020B0604020202020204" pitchFamily="34" charset="0"/>
              <a:buChar char="•"/>
            </a:pPr>
            <a:r>
              <a:rPr lang="en-US" altLang="ja-JP" dirty="0"/>
              <a:t>HTML markup for document structure, </a:t>
            </a:r>
            <a:endParaRPr lang="en-US" altLang="ja-JP" dirty="0" smtClean="0"/>
          </a:p>
          <a:p>
            <a:pPr marL="285750" indent="-285750">
              <a:buFont typeface="Arial" panose="020B0604020202020204" pitchFamily="34" charset="0"/>
              <a:buChar char="•"/>
            </a:pPr>
            <a:r>
              <a:rPr lang="en-US" altLang="ja-JP" dirty="0" smtClean="0"/>
              <a:t>CSS </a:t>
            </a:r>
            <a:r>
              <a:rPr lang="en-US" altLang="ja-JP" dirty="0"/>
              <a:t>for document style, </a:t>
            </a:r>
            <a:endParaRPr lang="en-US" altLang="ja-JP" dirty="0" smtClean="0"/>
          </a:p>
          <a:p>
            <a:pPr marL="285750" indent="-285750">
              <a:buFont typeface="Arial" panose="020B0604020202020204" pitchFamily="34" charset="0"/>
              <a:buChar char="•"/>
            </a:pPr>
            <a:r>
              <a:rPr lang="en-US" altLang="ja-JP" dirty="0" smtClean="0"/>
              <a:t>JavaScript </a:t>
            </a:r>
            <a:r>
              <a:rPr lang="en-US" altLang="ja-JP" dirty="0"/>
              <a:t>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smtClean="0"/>
              <a:t>在</a:t>
            </a:r>
            <a:r>
              <a:rPr kumimoji="1" lang="en-US" altLang="zh-CN" dirty="0" err="1" smtClean="0"/>
              <a:t>cpp</a:t>
            </a:r>
            <a:r>
              <a:rPr kumimoji="1" lang="zh-CN" altLang="en-US" dirty="0" smtClean="0"/>
              <a:t>中，</a:t>
            </a:r>
            <a:r>
              <a:rPr lang="en-US" altLang="zh-CN" dirty="0" smtClean="0"/>
              <a:t>reference</a:t>
            </a:r>
            <a:r>
              <a:rPr kumimoji="1" lang="zh-CN" altLang="en-US" dirty="0" smtClean="0"/>
              <a:t>和</a:t>
            </a:r>
            <a:r>
              <a:rPr kumimoji="1" lang="en-US" altLang="zh-CN" dirty="0" smtClean="0"/>
              <a:t>pointer</a:t>
            </a:r>
            <a:r>
              <a:rPr kumimoji="1" lang="zh-CN" altLang="en-US" dirty="0" smtClean="0"/>
              <a:t>的不同是，</a:t>
            </a:r>
            <a:endParaRPr kumimoji="1" lang="en-US" altLang="zh-CN" dirty="0" smtClean="0"/>
          </a:p>
          <a:p>
            <a:r>
              <a:rPr lang="en-US" altLang="zh-CN" dirty="0" smtClean="0"/>
              <a:t>Pointer</a:t>
            </a:r>
            <a:r>
              <a:rPr lang="zh-CN" altLang="en-US" dirty="0" smtClean="0"/>
              <a:t>是一个变量，其内容是地址，并且要用</a:t>
            </a:r>
            <a:r>
              <a:rPr lang="en-US" altLang="zh-CN" dirty="0" smtClean="0"/>
              <a:t>4byte</a:t>
            </a:r>
          </a:p>
          <a:p>
            <a:r>
              <a:rPr kumimoji="1" lang="en-US" altLang="ja-JP" dirty="0" smtClean="0"/>
              <a:t>Reference</a:t>
            </a:r>
            <a:r>
              <a:rPr kumimoji="1" lang="zh-CN" altLang="en-US" dirty="0" smtClean="0"/>
              <a:t>是</a:t>
            </a:r>
            <a:r>
              <a:rPr kumimoji="1" lang="zh-CN" altLang="en-US" b="1" dirty="0" smtClean="0"/>
              <a:t>原变量的一个</a:t>
            </a:r>
            <a:r>
              <a:rPr kumimoji="1" lang="en-US" altLang="zh-CN" b="1" dirty="0" smtClean="0"/>
              <a:t>alias</a:t>
            </a:r>
            <a:r>
              <a:rPr kumimoji="1" lang="zh-CN" altLang="en-US" dirty="0" smtClean="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smtClean="0">
                <a:solidFill>
                  <a:srgbClr val="FF0000"/>
                </a:solidFill>
              </a:rPr>
              <a:t>VPN </a:t>
            </a:r>
            <a:r>
              <a:rPr kumimoji="1" lang="en-US" altLang="ja-JP" dirty="0" smtClean="0"/>
              <a:t>(virtual private network):</a:t>
            </a:r>
          </a:p>
          <a:p>
            <a:pPr marL="285750" indent="-285750">
              <a:buFont typeface="Arial" panose="020B0604020202020204" pitchFamily="34" charset="0"/>
              <a:buChar char="•"/>
            </a:pPr>
            <a:r>
              <a:rPr kumimoji="1" lang="en-US" altLang="ja-JP" dirty="0" smtClean="0"/>
              <a:t>A </a:t>
            </a:r>
            <a:r>
              <a:rPr kumimoji="1" lang="en-US" altLang="ja-JP" b="1" dirty="0" smtClean="0"/>
              <a:t>client-server</a:t>
            </a:r>
            <a:r>
              <a:rPr kumimoji="1" lang="en-US" altLang="ja-JP" dirty="0" smtClean="0"/>
              <a:t> architecture (office=server, </a:t>
            </a:r>
            <a:r>
              <a:rPr kumimoji="1" lang="en-US" altLang="ja-JP" dirty="0" err="1" smtClean="0"/>
              <a:t>homePC</a:t>
            </a:r>
            <a:r>
              <a:rPr lang="en-US" altLang="ja-JP" dirty="0" smtClean="0"/>
              <a:t>=client</a:t>
            </a:r>
            <a:r>
              <a:rPr kumimoji="1" lang="en-US" altLang="ja-JP" dirty="0" smtClean="0"/>
              <a:t>)</a:t>
            </a:r>
            <a:endParaRPr lang="en-US" altLang="ja-JP" dirty="0" smtClean="0"/>
          </a:p>
          <a:p>
            <a:pPr marL="285750" indent="-285750">
              <a:buFont typeface="Arial" panose="020B0604020202020204" pitchFamily="34" charset="0"/>
              <a:buChar char="•"/>
            </a:pPr>
            <a:r>
              <a:rPr kumimoji="1" lang="en-US" altLang="ja-JP" dirty="0" smtClean="0"/>
              <a:t>A client needs </a:t>
            </a:r>
            <a:r>
              <a:rPr kumimoji="1" lang="en-US" altLang="ja-JP" dirty="0" err="1" smtClean="0"/>
              <a:t>username&amp;password</a:t>
            </a:r>
            <a:r>
              <a:rPr kumimoji="1" lang="en-US" altLang="ja-JP" dirty="0" smtClean="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smtClean="0"/>
              <a:t>VPN</a:t>
            </a:r>
            <a:r>
              <a:rPr lang="zh-CN" altLang="en-US" dirty="0" smtClean="0"/>
              <a:t>的</a:t>
            </a:r>
            <a:r>
              <a:rPr lang="en-US" altLang="zh-CN" dirty="0" smtClean="0"/>
              <a:t>Key</a:t>
            </a:r>
            <a:r>
              <a:rPr lang="zh-CN" altLang="en-US" dirty="0" smtClean="0"/>
              <a:t>交换方法（其中一种）</a:t>
            </a:r>
            <a:endParaRPr kumimoji="1" lang="en-US" altLang="ja-JP" dirty="0" smtClean="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t>我的</a:t>
            </a:r>
            <a:r>
              <a:rPr kumimoji="1" lang="en-US" altLang="zh-CN" dirty="0" smtClean="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VPN Server</a:t>
            </a:r>
            <a:r>
              <a:rPr kumimoji="1" lang="zh-CN" altLang="en-US" dirty="0" smtClean="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smtClean="0"/>
              <a:t>我交钱给</a:t>
            </a:r>
            <a:r>
              <a:rPr kumimoji="1" lang="en-US" altLang="zh-CN" sz="1400" dirty="0" smtClean="0"/>
              <a:t>Server</a:t>
            </a:r>
            <a:r>
              <a:rPr kumimoji="1" lang="zh-CN" altLang="en-US" sz="1400" dirty="0" smtClean="0"/>
              <a:t>来注册用户</a:t>
            </a:r>
            <a:endParaRPr kumimoji="1" lang="en-US" altLang="zh-CN" sz="1400" dirty="0" smtClean="0"/>
          </a:p>
          <a:p>
            <a:r>
              <a:rPr lang="zh-CN" altLang="en-US" sz="1400" dirty="0" smtClean="0"/>
              <a:t>然后在</a:t>
            </a:r>
            <a:r>
              <a:rPr lang="en-US" altLang="zh-CN" sz="1400" dirty="0" smtClean="0"/>
              <a:t>Chrome</a:t>
            </a:r>
            <a:r>
              <a:rPr lang="zh-CN" altLang="en-US" sz="1400" dirty="0" smtClean="0"/>
              <a:t>上安装插件</a:t>
            </a:r>
            <a:endParaRPr lang="en-US" altLang="zh-CN" sz="1400" dirty="0" smtClean="0"/>
          </a:p>
          <a:p>
            <a:r>
              <a:rPr kumimoji="1" lang="zh-CN" altLang="en-US" sz="1400" dirty="0" smtClean="0"/>
              <a:t>（估计那个插件是把我所有</a:t>
            </a:r>
            <a:r>
              <a:rPr kumimoji="1" lang="en-US" altLang="zh-CN" sz="1400" dirty="0" smtClean="0"/>
              <a:t>packet</a:t>
            </a:r>
            <a:r>
              <a:rPr kumimoji="1" lang="zh-CN" altLang="en-US" sz="1400" dirty="0" smtClean="0"/>
              <a:t>都转给</a:t>
            </a:r>
            <a:r>
              <a:rPr kumimoji="1" lang="en-US" altLang="zh-CN" sz="1400" dirty="0" smtClean="0"/>
              <a:t>VPN server</a:t>
            </a:r>
            <a:r>
              <a:rPr kumimoji="1" lang="zh-CN" altLang="en-US" sz="1400" dirty="0" smtClean="0"/>
              <a:t>）</a:t>
            </a:r>
            <a:endParaRPr kumimoji="1" lang="en-US" altLang="zh-CN" sz="1400" dirty="0" smtClean="0"/>
          </a:p>
          <a:p>
            <a:r>
              <a:rPr lang="zh-CN" altLang="en-US" sz="1400" dirty="0"/>
              <a:t>然</a:t>
            </a:r>
            <a:r>
              <a:rPr lang="zh-CN" altLang="en-US" sz="1400" dirty="0" smtClean="0"/>
              <a:t>后</a:t>
            </a:r>
            <a:r>
              <a:rPr lang="en-US" altLang="zh-CN" sz="1400" dirty="0" smtClean="0"/>
              <a:t>VPN server</a:t>
            </a:r>
            <a:r>
              <a:rPr lang="zh-CN" altLang="en-US" sz="1400" dirty="0" smtClean="0"/>
              <a:t>把我的</a:t>
            </a:r>
            <a:r>
              <a:rPr lang="en-US" altLang="zh-CN" sz="1400" dirty="0" smtClean="0"/>
              <a:t>Packet</a:t>
            </a:r>
            <a:r>
              <a:rPr lang="zh-CN" altLang="en-US" sz="1400" dirty="0" smtClean="0"/>
              <a:t>转给被禁网站</a:t>
            </a:r>
            <a:endParaRPr lang="en-US" altLang="zh-CN" sz="1400" dirty="0" smtClean="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smtClean="0"/>
              <a:t>下面是我以前用过的一个</a:t>
            </a:r>
            <a:r>
              <a:rPr kumimoji="1" lang="en-US" altLang="zh-CN" dirty="0" smtClean="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smtClean="0">
                <a:solidFill>
                  <a:srgbClr val="FF0000"/>
                </a:solidFill>
              </a:rPr>
              <a:t>Onion Tor</a:t>
            </a:r>
            <a:r>
              <a:rPr kumimoji="1" lang="en-US" altLang="ja-JP" dirty="0" smtClean="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smtClean="0"/>
              <a:t>1. </a:t>
            </a:r>
            <a:r>
              <a:rPr lang="zh-CN" altLang="en-US" sz="1200" dirty="0" smtClean="0"/>
              <a:t>在通信前，</a:t>
            </a:r>
            <a:endParaRPr lang="en-US" altLang="zh-CN" sz="1200" dirty="0" smtClean="0"/>
          </a:p>
          <a:p>
            <a:r>
              <a:rPr kumimoji="1" lang="en-US" altLang="zh-CN" sz="1200" dirty="0" smtClean="0"/>
              <a:t>Client</a:t>
            </a:r>
            <a:r>
              <a:rPr kumimoji="1" lang="zh-CN" altLang="en-US" sz="1200" dirty="0" smtClean="0"/>
              <a:t>先和几个</a:t>
            </a:r>
            <a:r>
              <a:rPr kumimoji="1" lang="en-US" altLang="zh-CN" sz="1200" dirty="0" smtClean="0"/>
              <a:t>Relay</a:t>
            </a:r>
            <a:r>
              <a:rPr kumimoji="1" lang="zh-CN" altLang="en-US" sz="1200" dirty="0" smtClean="0"/>
              <a:t>联系，</a:t>
            </a:r>
            <a:endParaRPr kumimoji="1" lang="en-US" altLang="zh-CN" sz="1200" dirty="0" smtClean="0"/>
          </a:p>
          <a:p>
            <a:r>
              <a:rPr lang="zh-CN" altLang="en-US" sz="1200" dirty="0" smtClean="0"/>
              <a:t>用</a:t>
            </a:r>
            <a:r>
              <a:rPr lang="en-US" altLang="zh-CN" sz="1200" dirty="0" smtClean="0"/>
              <a:t>DH</a:t>
            </a:r>
            <a:r>
              <a:rPr lang="zh-CN" altLang="en-US" sz="1200" dirty="0" smtClean="0"/>
              <a:t>交换来做</a:t>
            </a:r>
            <a:r>
              <a:rPr lang="en-US" altLang="zh-CN" sz="1200" dirty="0" smtClean="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smtClean="0"/>
              <a:t>2. </a:t>
            </a:r>
            <a:r>
              <a:rPr lang="zh-CN" altLang="en-US" sz="1200" dirty="0" smtClean="0"/>
              <a:t>在通信时，</a:t>
            </a:r>
            <a:endParaRPr lang="en-US" altLang="zh-CN" sz="1200" dirty="0" smtClean="0"/>
          </a:p>
          <a:p>
            <a:r>
              <a:rPr lang="en-US" altLang="zh-CN" sz="1200" dirty="0" smtClean="0"/>
              <a:t>Clint</a:t>
            </a:r>
            <a:r>
              <a:rPr lang="zh-CN" altLang="en-US" sz="1200" dirty="0" smtClean="0"/>
              <a:t>先用</a:t>
            </a:r>
            <a:r>
              <a:rPr lang="en-US" altLang="zh-CN" sz="1200" dirty="0" smtClean="0"/>
              <a:t>Exit</a:t>
            </a:r>
            <a:r>
              <a:rPr lang="zh-CN" altLang="en-US" sz="1200" dirty="0" smtClean="0"/>
              <a:t>的</a:t>
            </a:r>
            <a:r>
              <a:rPr lang="en-US" altLang="zh-CN" sz="1200" dirty="0" smtClean="0"/>
              <a:t>Key</a:t>
            </a:r>
            <a:r>
              <a:rPr lang="zh-CN" altLang="en-US" sz="1200" dirty="0" smtClean="0"/>
              <a:t>加密</a:t>
            </a:r>
            <a:r>
              <a:rPr lang="en-US" altLang="zh-CN" sz="1200" dirty="0" smtClean="0"/>
              <a:t>Data</a:t>
            </a:r>
          </a:p>
          <a:p>
            <a:r>
              <a:rPr lang="zh-CN" altLang="en-US" sz="1200" dirty="0" smtClean="0"/>
              <a:t>再用</a:t>
            </a:r>
            <a:r>
              <a:rPr lang="en-US" altLang="zh-CN" sz="1200" dirty="0" smtClean="0"/>
              <a:t>Middle</a:t>
            </a:r>
            <a:r>
              <a:rPr lang="zh-CN" altLang="en-US" sz="1200" dirty="0" smtClean="0"/>
              <a:t>的</a:t>
            </a:r>
            <a:r>
              <a:rPr lang="en-US" altLang="zh-CN" sz="1200" dirty="0" smtClean="0"/>
              <a:t>Key</a:t>
            </a:r>
            <a:r>
              <a:rPr lang="zh-CN" altLang="en-US" sz="1200" dirty="0" smtClean="0"/>
              <a:t>加密</a:t>
            </a:r>
            <a:r>
              <a:rPr lang="en-US" altLang="zh-CN" sz="1200" dirty="0" smtClean="0"/>
              <a:t>Data</a:t>
            </a:r>
          </a:p>
          <a:p>
            <a:r>
              <a:rPr lang="zh-CN" altLang="en-US" sz="1200" dirty="0" smtClean="0"/>
              <a:t>最后用</a:t>
            </a:r>
            <a:r>
              <a:rPr lang="en-US" altLang="zh-CN" sz="1200" dirty="0" smtClean="0"/>
              <a:t>Guard</a:t>
            </a:r>
            <a:r>
              <a:rPr lang="zh-CN" altLang="en-US" sz="1200" dirty="0" smtClean="0"/>
              <a:t>的</a:t>
            </a:r>
            <a:r>
              <a:rPr lang="en-US" altLang="zh-CN" sz="1200" dirty="0" smtClean="0"/>
              <a:t>Key</a:t>
            </a:r>
            <a:r>
              <a:rPr lang="zh-CN" altLang="en-US" sz="1200" dirty="0" smtClean="0"/>
              <a:t>加密</a:t>
            </a:r>
            <a:r>
              <a:rPr lang="en-US" altLang="zh-CN" sz="1200" dirty="0" smtClean="0"/>
              <a:t>Data</a:t>
            </a:r>
            <a:endParaRPr lang="en-US" altLang="zh-CN" sz="1200" dirty="0"/>
          </a:p>
          <a:p>
            <a:endParaRPr lang="en-US" altLang="zh-CN" sz="1200" dirty="0" smtClean="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smtClean="0"/>
              <a:t>2. Guard</a:t>
            </a:r>
            <a:r>
              <a:rPr lang="zh-CN" altLang="en-US" sz="1200" dirty="0" smtClean="0"/>
              <a:t>拿到</a:t>
            </a:r>
            <a:r>
              <a:rPr lang="en-US" altLang="zh-CN" sz="1200" dirty="0" smtClean="0"/>
              <a:t>Packet</a:t>
            </a:r>
            <a:r>
              <a:rPr lang="zh-CN" altLang="en-US" sz="1200" dirty="0" smtClean="0"/>
              <a:t>时，</a:t>
            </a:r>
            <a:endParaRPr lang="en-US" altLang="zh-CN" sz="1200" dirty="0" smtClean="0"/>
          </a:p>
          <a:p>
            <a:r>
              <a:rPr lang="zh-CN" altLang="en-US" sz="1200" dirty="0" smtClean="0"/>
              <a:t>用自己的</a:t>
            </a:r>
            <a:r>
              <a:rPr lang="en-US" altLang="zh-CN" sz="1200" dirty="0" smtClean="0"/>
              <a:t>Key</a:t>
            </a:r>
            <a:r>
              <a:rPr lang="zh-CN" altLang="en-US" sz="1200" dirty="0" smtClean="0"/>
              <a:t>解密</a:t>
            </a:r>
            <a:endParaRPr lang="en-US" altLang="zh-CN" sz="1200" dirty="0" smtClean="0"/>
          </a:p>
          <a:p>
            <a:r>
              <a:rPr lang="zh-CN" altLang="en-US" sz="1200" dirty="0"/>
              <a:t>就</a:t>
            </a:r>
            <a:r>
              <a:rPr lang="zh-CN" altLang="en-US" sz="1200" dirty="0" smtClean="0"/>
              <a:t>知道</a:t>
            </a:r>
            <a:r>
              <a:rPr lang="en-US" altLang="zh-CN" sz="1200" dirty="0" smtClean="0"/>
              <a:t>Middle</a:t>
            </a:r>
            <a:r>
              <a:rPr lang="zh-CN" altLang="en-US" sz="1200" dirty="0" smtClean="0"/>
              <a:t>是谁了（但不知道</a:t>
            </a:r>
            <a:r>
              <a:rPr lang="en-US" altLang="zh-CN" sz="1200" dirty="0" smtClean="0"/>
              <a:t>End</a:t>
            </a:r>
            <a:r>
              <a:rPr lang="zh-CN" altLang="en-US" sz="1200" dirty="0" smtClean="0"/>
              <a:t>）</a:t>
            </a:r>
            <a:endParaRPr lang="en-US" altLang="zh-CN" sz="1200" dirty="0" smtClean="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a:t>
            </a:r>
            <a:r>
              <a:rPr lang="en-US" altLang="zh-CN" sz="1200" dirty="0" smtClean="0"/>
              <a:t>. Middle</a:t>
            </a:r>
            <a:r>
              <a:rPr lang="zh-CN" altLang="en-US" sz="1200" dirty="0" smtClean="0"/>
              <a:t>拿到</a:t>
            </a:r>
            <a:r>
              <a:rPr lang="en-US" altLang="zh-CN" sz="1200" dirty="0" smtClean="0"/>
              <a:t>Packet,</a:t>
            </a:r>
          </a:p>
          <a:p>
            <a:r>
              <a:rPr lang="zh-CN" altLang="en-US" sz="1200" dirty="0" smtClean="0"/>
              <a:t>用自己的</a:t>
            </a:r>
            <a:r>
              <a:rPr lang="en-US" altLang="zh-CN" sz="1200" dirty="0" smtClean="0"/>
              <a:t>Key</a:t>
            </a:r>
            <a:r>
              <a:rPr lang="zh-CN" altLang="en-US" sz="1200" dirty="0" smtClean="0"/>
              <a:t>解密</a:t>
            </a:r>
            <a:endParaRPr lang="en-US" altLang="zh-CN" sz="1200" dirty="0" smtClean="0"/>
          </a:p>
          <a:p>
            <a:r>
              <a:rPr lang="zh-CN" altLang="en-US" sz="1200" dirty="0"/>
              <a:t>就</a:t>
            </a:r>
            <a:r>
              <a:rPr lang="zh-CN" altLang="en-US" sz="1200" dirty="0" smtClean="0"/>
              <a:t>知道</a:t>
            </a:r>
            <a:r>
              <a:rPr lang="en-US" altLang="zh-CN" sz="1200" dirty="0" smtClean="0"/>
              <a:t>End</a:t>
            </a:r>
            <a:r>
              <a:rPr lang="zh-CN" altLang="en-US" sz="1200" dirty="0" smtClean="0"/>
              <a:t>是谁（但不知道</a:t>
            </a:r>
            <a:r>
              <a:rPr lang="en-US" altLang="zh-CN" sz="1200" dirty="0" smtClean="0"/>
              <a:t>Destination</a:t>
            </a:r>
            <a:r>
              <a:rPr lang="zh-CN" altLang="en-US" sz="1200" dirty="0" smtClean="0"/>
              <a:t>）</a:t>
            </a:r>
            <a:endParaRPr lang="en-US" altLang="zh-CN" sz="1200" dirty="0" smtClean="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smtClean="0"/>
              <a:t>4. </a:t>
            </a:r>
            <a:r>
              <a:rPr lang="zh-CN" altLang="en-US" sz="1200" dirty="0" smtClean="0"/>
              <a:t>同样，</a:t>
            </a:r>
            <a:endParaRPr lang="en-US" altLang="zh-CN" sz="1200" dirty="0" smtClean="0"/>
          </a:p>
          <a:p>
            <a:r>
              <a:rPr lang="en-US" altLang="ja-JP" sz="1200" dirty="0" smtClean="0"/>
              <a:t>Exit</a:t>
            </a:r>
            <a:r>
              <a:rPr lang="zh-CN" altLang="en-US" sz="1200" dirty="0" smtClean="0"/>
              <a:t>在用自己的</a:t>
            </a:r>
            <a:r>
              <a:rPr lang="en-US" altLang="zh-CN" sz="1200" dirty="0" smtClean="0"/>
              <a:t>Key</a:t>
            </a:r>
            <a:r>
              <a:rPr lang="zh-CN" altLang="en-US" sz="1200" dirty="0" smtClean="0"/>
              <a:t>解密之后，才知道</a:t>
            </a:r>
            <a:r>
              <a:rPr lang="en-US" altLang="zh-CN" sz="1200" dirty="0" smtClean="0"/>
              <a:t>Data</a:t>
            </a:r>
            <a:r>
              <a:rPr lang="zh-CN" altLang="en-US" sz="1200" dirty="0" smtClean="0"/>
              <a:t>全貌</a:t>
            </a:r>
            <a:endParaRPr lang="en-US" altLang="zh-CN" sz="1200" dirty="0" smtClean="0"/>
          </a:p>
          <a:p>
            <a:r>
              <a:rPr lang="zh-CN" altLang="en-US" sz="1200" dirty="0" smtClean="0"/>
              <a:t>如果</a:t>
            </a:r>
            <a:r>
              <a:rPr lang="en-US" altLang="zh-CN" sz="1200" dirty="0" smtClean="0"/>
              <a:t>Exit</a:t>
            </a:r>
            <a:r>
              <a:rPr lang="zh-CN" altLang="en-US" sz="1200" dirty="0" smtClean="0"/>
              <a:t>和</a:t>
            </a:r>
            <a:r>
              <a:rPr lang="en-US" altLang="zh-CN" sz="1200" dirty="0" smtClean="0"/>
              <a:t>Destination</a:t>
            </a:r>
            <a:r>
              <a:rPr lang="zh-CN" altLang="en-US" sz="1200" dirty="0" smtClean="0"/>
              <a:t>之间没有用</a:t>
            </a:r>
            <a:r>
              <a:rPr lang="en-US" altLang="zh-CN" sz="1200" dirty="0" smtClean="0"/>
              <a:t>SSL</a:t>
            </a:r>
            <a:r>
              <a:rPr lang="zh-CN" altLang="en-US" sz="1200" dirty="0" smtClean="0"/>
              <a:t>等加密的话，</a:t>
            </a:r>
            <a:endParaRPr lang="en-US" altLang="zh-CN" sz="1200" dirty="0" smtClean="0"/>
          </a:p>
          <a:p>
            <a:r>
              <a:rPr lang="zh-CN" altLang="en-US" sz="1200" dirty="0" smtClean="0"/>
              <a:t>会有被窃听的威胁</a:t>
            </a:r>
            <a:endParaRPr lang="en-US" altLang="zh-CN" sz="1200" dirty="0" smtClean="0"/>
          </a:p>
        </p:txBody>
      </p:sp>
    </p:spTree>
    <p:extLst>
      <p:ext uri="{BB962C8B-B14F-4D97-AF65-F5344CB8AC3E}">
        <p14:creationId xmlns:p14="http://schemas.microsoft.com/office/powerpoint/2010/main" val="3049992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smtClean="0">
                <a:solidFill>
                  <a:srgbClr val="FF0000"/>
                </a:solidFill>
              </a:rPr>
              <a:t>DNS</a:t>
            </a:r>
            <a:r>
              <a:rPr lang="en-US" altLang="ja-JP" dirty="0" smtClean="0"/>
              <a:t>:</a:t>
            </a:r>
            <a:r>
              <a:rPr lang="ja-JP" altLang="en-US" dirty="0"/>
              <a:t>　</a:t>
            </a:r>
            <a:r>
              <a:rPr lang="ja-JP" altLang="en-US" dirty="0" smtClean="0"/>
              <a:t>（普通は</a:t>
            </a:r>
            <a:r>
              <a:rPr lang="en-US" altLang="ja-JP" dirty="0" smtClean="0"/>
              <a:t>ISP</a:t>
            </a:r>
            <a:r>
              <a:rPr lang="ja-JP" altLang="en-US" dirty="0" err="1" smtClean="0"/>
              <a:t>が提</a:t>
            </a:r>
            <a:r>
              <a:rPr lang="ja-JP" altLang="en-US" dirty="0" smtClean="0"/>
              <a:t>供する）</a:t>
            </a:r>
            <a:endParaRPr lang="en-US" altLang="ja-JP" dirty="0" smtClean="0"/>
          </a:p>
          <a:p>
            <a:r>
              <a:rPr lang="en-US" altLang="ja-JP" dirty="0" smtClean="0"/>
              <a:t>Domain name systems</a:t>
            </a:r>
          </a:p>
          <a:p>
            <a:r>
              <a:rPr lang="en-US" altLang="zh-CN" dirty="0" smtClean="0"/>
              <a:t>Local DNS</a:t>
            </a:r>
            <a:r>
              <a:rPr lang="zh-CN" altLang="en-US" dirty="0" smtClean="0"/>
              <a:t>没有</a:t>
            </a:r>
            <a:r>
              <a:rPr lang="en-US" altLang="zh-CN" dirty="0" err="1" smtClean="0"/>
              <a:t>Ip</a:t>
            </a:r>
            <a:r>
              <a:rPr lang="zh-CN" altLang="en-US" dirty="0" smtClean="0"/>
              <a:t>地址的时候，</a:t>
            </a:r>
            <a:endParaRPr lang="en-US" altLang="zh-CN" dirty="0" smtClean="0"/>
          </a:p>
          <a:p>
            <a:r>
              <a:rPr lang="zh-CN" altLang="en-US" dirty="0" smtClean="0"/>
              <a:t>就</a:t>
            </a:r>
            <a:r>
              <a:rPr lang="en-US" altLang="ja-JP" dirty="0"/>
              <a:t>Recursive </a:t>
            </a:r>
            <a:r>
              <a:rPr lang="en-US" altLang="ja-JP" dirty="0" smtClean="0"/>
              <a:t>Resolver</a:t>
            </a:r>
            <a:r>
              <a:rPr lang="zh-CN" altLang="en-US" dirty="0" smtClean="0"/>
              <a:t>（过程如下图）</a:t>
            </a:r>
            <a:endParaRPr lang="en-US" altLang="ja-JP" dirty="0" smtClean="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smtClean="0"/>
              <a:t>Authoritative Name Server</a:t>
            </a:r>
          </a:p>
          <a:p>
            <a:r>
              <a:rPr lang="zh-CN" altLang="en-US" sz="1200" dirty="0" smtClean="0"/>
              <a:t>是真正有</a:t>
            </a:r>
            <a:r>
              <a:rPr lang="en-US" altLang="zh-CN" sz="1200" dirty="0" smtClean="0"/>
              <a:t>IP</a:t>
            </a:r>
            <a:r>
              <a:rPr lang="zh-CN" altLang="en-US" sz="1200" dirty="0" smtClean="0"/>
              <a:t>地址的</a:t>
            </a:r>
            <a:r>
              <a:rPr lang="en-US" altLang="zh-CN" sz="1200" dirty="0" smtClean="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smtClean="0"/>
              <a:t>DNS</a:t>
            </a:r>
            <a:r>
              <a:rPr kumimoji="1" lang="zh-CN" altLang="en-US" dirty="0" smtClean="0"/>
              <a:t>的主要</a:t>
            </a:r>
            <a:r>
              <a:rPr kumimoji="1" lang="en-US" altLang="zh-CN" dirty="0" smtClean="0"/>
              <a:t>security </a:t>
            </a:r>
            <a:r>
              <a:rPr kumimoji="1" lang="zh-CN" altLang="en-US" dirty="0" smtClean="0"/>
              <a:t>威胁是</a:t>
            </a:r>
            <a:endParaRPr kumimoji="1" lang="en-US" altLang="zh-CN" dirty="0" smtClean="0"/>
          </a:p>
          <a:p>
            <a:r>
              <a:rPr lang="en-US" altLang="zh-CN" dirty="0" smtClean="0"/>
              <a:t>DDoS</a:t>
            </a:r>
          </a:p>
          <a:p>
            <a:r>
              <a:rPr kumimoji="1" lang="zh-CN" altLang="en-US" dirty="0" smtClean="0"/>
              <a:t>还有</a:t>
            </a:r>
            <a:r>
              <a:rPr kumimoji="1" lang="en-US" altLang="zh-CN" dirty="0" smtClean="0"/>
              <a:t>cache poisoning (someone attack Local DNS)</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39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73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12769</TotalTime>
  <Words>20393</Words>
  <Application>Microsoft Office PowerPoint</Application>
  <PresentationFormat>画面に合わせる (4:3)</PresentationFormat>
  <Paragraphs>2101</Paragraphs>
  <Slides>126</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126</vt:i4>
      </vt:variant>
    </vt:vector>
  </HeadingPairs>
  <TitlesOfParts>
    <vt:vector size="130"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1402</cp:revision>
  <dcterms:created xsi:type="dcterms:W3CDTF">2016-01-14T23:49:10Z</dcterms:created>
  <dcterms:modified xsi:type="dcterms:W3CDTF">2018-03-23T07:59:56Z</dcterms:modified>
</cp:coreProperties>
</file>